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Real Estate Content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Become a powerful real estate content creator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Real Estate Content?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Build trust</a:t>
            </a:r>
          </a:p>
          <a:p>
            <a:r>
              <a:t>Generate leads</a:t>
            </a:r>
          </a:p>
          <a:p>
            <a:r>
              <a:t>Show expertise</a:t>
            </a:r>
          </a:p>
          <a:p>
            <a:r>
              <a:t>Convert buyers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Content Pillars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Education</a:t>
            </a:r>
          </a:p>
          <a:p>
            <a:r>
              <a:t>Property tours</a:t>
            </a:r>
          </a:p>
          <a:p>
            <a:r>
              <a:t>Investing tips</a:t>
            </a:r>
          </a:p>
          <a:p>
            <a:r>
              <a:t>Client results</a:t>
            </a:r>
          </a:p>
          <a:p>
            <a:r>
              <a:t>Location highlights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How to Get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ChatGPT</a:t>
            </a:r>
          </a:p>
          <a:p>
            <a:r>
              <a:t>AnswerThePublic</a:t>
            </a:r>
          </a:p>
          <a:p>
            <a:r>
              <a:t>Questions from clients</a:t>
            </a:r>
          </a:p>
          <a:p>
            <a:r>
              <a:t>Trends</a:t>
            </a:r>
          </a:p>
          <a:p>
            <a:r>
              <a:t>Competitor research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Copywriting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Hook first</a:t>
            </a:r>
          </a:p>
          <a:p>
            <a:r>
              <a:t>Simple language</a:t>
            </a:r>
          </a:p>
          <a:p>
            <a:r>
              <a:t>Value then CTA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Visual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Show properties clearly</a:t>
            </a:r>
          </a:p>
          <a:p>
            <a:r>
              <a:t>Use natural light</a:t>
            </a:r>
          </a:p>
          <a:p>
            <a:r>
              <a:t>Captions &amp; voiceovers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DM for inspection</a:t>
            </a:r>
          </a:p>
          <a:p>
            <a:r>
              <a:t>Save for later</a:t>
            </a:r>
          </a:p>
          <a:p>
            <a:r>
              <a:t>Share with someone</a:t>
            </a:r>
          </a:p>
          <a:p>
            <a:r>
              <a:t>Comment LOCATION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